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9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69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69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41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900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95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40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84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47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22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1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37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50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13F0B29-ABFE-4C9C-9548-4F0216FE7B82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82BAA860-232B-4566-9E8D-12AC30233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31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B816-4E4C-D8EF-6B6D-8F4DC4EDF6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l-GR" b="1" i="0" dirty="0">
                <a:solidFill>
                  <a:srgbClr val="24292F"/>
                </a:solidFill>
                <a:effectLst/>
                <a:latin typeface="-apple-system"/>
              </a:rPr>
              <a:t>Καιρος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FB3FA-4426-C680-C001-6F6D3E64AB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Noah Gallo, Nathaniel </a:t>
            </a:r>
            <a:r>
              <a:rPr lang="en-US" dirty="0" err="1"/>
              <a:t>Kanooi</a:t>
            </a:r>
            <a:r>
              <a:rPr lang="en-US" dirty="0"/>
              <a:t>, Tre Carlton, Isaiah </a:t>
            </a:r>
            <a:r>
              <a:rPr lang="en-US" dirty="0" err="1"/>
              <a:t>Houge</a:t>
            </a:r>
            <a:r>
              <a:rPr lang="en-US" dirty="0"/>
              <a:t>, Colby Nelson</a:t>
            </a:r>
          </a:p>
        </p:txBody>
      </p:sp>
    </p:spTree>
    <p:extLst>
      <p:ext uri="{BB962C8B-B14F-4D97-AF65-F5344CB8AC3E}">
        <p14:creationId xmlns:p14="http://schemas.microsoft.com/office/powerpoint/2010/main" val="634795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443E9-5636-F9F5-A133-698F31E14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Opponent</a:t>
            </a:r>
          </a:p>
        </p:txBody>
      </p:sp>
      <p:pic>
        <p:nvPicPr>
          <p:cNvPr id="5122" name="Picture 2" descr="Chess Grandmaster Beaten by AI Predicts It Will 'Destroy' Most Jobs">
            <a:extLst>
              <a:ext uri="{FF2B5EF4-FFF2-40B4-BE49-F238E27FC236}">
                <a16:creationId xmlns:a16="http://schemas.microsoft.com/office/drawing/2014/main" id="{08A8E20F-0B98-5555-A5AE-ADCDEA603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775" y="883451"/>
            <a:ext cx="6775939" cy="508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9D3A5E-6A3A-86DB-30CE-979E78355E43}"/>
              </a:ext>
            </a:extLst>
          </p:cNvPr>
          <p:cNvSpPr txBox="1"/>
          <p:nvPr/>
        </p:nvSpPr>
        <p:spPr>
          <a:xfrm>
            <a:off x="3988774" y="6075484"/>
            <a:ext cx="6775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of Deep Blue beating Gary </a:t>
            </a:r>
            <a:r>
              <a:rPr lang="en-US" dirty="0" err="1"/>
              <a:t>Kazperov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654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68EB4-003D-4978-4DAF-521EEC6A2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Generation</a:t>
            </a:r>
          </a:p>
        </p:txBody>
      </p:sp>
      <p:pic>
        <p:nvPicPr>
          <p:cNvPr id="6146" name="Picture 2" descr="Perlin noise pattern represented as greyscale image (left) and the... |  Download Scientific Diagram">
            <a:extLst>
              <a:ext uri="{FF2B5EF4-FFF2-40B4-BE49-F238E27FC236}">
                <a16:creationId xmlns:a16="http://schemas.microsoft.com/office/drawing/2014/main" id="{7487521E-248A-AA38-59DD-BA330E0C9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201" y="1452746"/>
            <a:ext cx="7916471" cy="3952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8B334D-CE2D-76BF-8023-C912843D1211}"/>
              </a:ext>
            </a:extLst>
          </p:cNvPr>
          <p:cNvSpPr txBox="1"/>
          <p:nvPr/>
        </p:nvSpPr>
        <p:spPr>
          <a:xfrm>
            <a:off x="3759202" y="5662246"/>
            <a:ext cx="7916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Perlin Noise texture with a height map being applied</a:t>
            </a:r>
          </a:p>
        </p:txBody>
      </p:sp>
    </p:spTree>
    <p:extLst>
      <p:ext uri="{BB962C8B-B14F-4D97-AF65-F5344CB8AC3E}">
        <p14:creationId xmlns:p14="http://schemas.microsoft.com/office/powerpoint/2010/main" val="3682894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20BA3A-54C6-97A1-D6B8-4D92D35EC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l-GR" i="0" dirty="0">
                <a:effectLst/>
                <a:latin typeface="-apple-system"/>
              </a:rPr>
              <a:t>Καιρος</a:t>
            </a:r>
            <a:r>
              <a:rPr lang="en-US" i="0" dirty="0">
                <a:effectLst/>
                <a:latin typeface="-apple-system"/>
              </a:rPr>
              <a:t>?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8C121D-1C55-EC42-6BFB-5387E8F84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Empire Builders</a:t>
            </a:r>
          </a:p>
        </p:txBody>
      </p:sp>
      <p:pic>
        <p:nvPicPr>
          <p:cNvPr id="1026" name="Picture 2" descr="Sid Meier's Civilization® VI on Steam">
            <a:extLst>
              <a:ext uri="{FF2B5EF4-FFF2-40B4-BE49-F238E27FC236}">
                <a16:creationId xmlns:a16="http://schemas.microsoft.com/office/drawing/2014/main" id="{E60EBA23-0F8B-0CDC-9106-57B50CF7C53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50582" y="2082305"/>
            <a:ext cx="2228850" cy="1253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2297BB0-5A5C-B0D4-D549-DC656A5E1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Real Time Strategy</a:t>
            </a:r>
          </a:p>
        </p:txBody>
      </p:sp>
      <p:pic>
        <p:nvPicPr>
          <p:cNvPr id="1028" name="Picture 4" descr="StarCraft: Studying eSports at university">
            <a:extLst>
              <a:ext uri="{FF2B5EF4-FFF2-40B4-BE49-F238E27FC236}">
                <a16:creationId xmlns:a16="http://schemas.microsoft.com/office/drawing/2014/main" id="{5631EF07-E310-EA07-95D5-43F2A3B78126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463" y="1930936"/>
            <a:ext cx="2546865" cy="133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mmand &amp; Conquer™ Remastered Collection on Steam">
            <a:extLst>
              <a:ext uri="{FF2B5EF4-FFF2-40B4-BE49-F238E27FC236}">
                <a16:creationId xmlns:a16="http://schemas.microsoft.com/office/drawing/2014/main" id="{E169FCA6-C414-EBCE-3CF9-8DA2D2D7E2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74"/>
          <a:stretch/>
        </p:blipFill>
        <p:spPr bwMode="auto">
          <a:xfrm>
            <a:off x="7818462" y="3450800"/>
            <a:ext cx="2546865" cy="133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ellaris PC Review | GameWatcher">
            <a:extLst>
              <a:ext uri="{FF2B5EF4-FFF2-40B4-BE49-F238E27FC236}">
                <a16:creationId xmlns:a16="http://schemas.microsoft.com/office/drawing/2014/main" id="{EAD5387E-5FDA-13A1-76E9-A3BEB1B25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462" y="4970665"/>
            <a:ext cx="2546865" cy="123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ge of Empires IV: Anniversary Edition on Steam">
            <a:extLst>
              <a:ext uri="{FF2B5EF4-FFF2-40B4-BE49-F238E27FC236}">
                <a16:creationId xmlns:a16="http://schemas.microsoft.com/office/drawing/2014/main" id="{172227BD-707D-0A42-40D5-2E4BC440E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582" y="3587032"/>
            <a:ext cx="3355264" cy="1887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0979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AC022-D6DF-CB49-8A37-67A329574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Audience</a:t>
            </a:r>
          </a:p>
        </p:txBody>
      </p:sp>
      <p:pic>
        <p:nvPicPr>
          <p:cNvPr id="3074" name="Picture 2" descr="Want to Become a Professional Gamer? Here's What You Need to Know">
            <a:extLst>
              <a:ext uri="{FF2B5EF4-FFF2-40B4-BE49-F238E27FC236}">
                <a16:creationId xmlns:a16="http://schemas.microsoft.com/office/drawing/2014/main" id="{225042A3-75CB-4B39-4792-80599007E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7928" y="1128408"/>
            <a:ext cx="6898579" cy="460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554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18469-91F6-F9E2-A6BF-27156D1FD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pic>
        <p:nvPicPr>
          <p:cNvPr id="1026" name="Picture 2" descr="Wondering what Unity is? Find out who we are, where we've been and where  we're going | Unity">
            <a:extLst>
              <a:ext uri="{FF2B5EF4-FFF2-40B4-BE49-F238E27FC236}">
                <a16:creationId xmlns:a16="http://schemas.microsoft.com/office/drawing/2014/main" id="{78B65CC1-0679-991C-55FF-31B668512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808" y="753633"/>
            <a:ext cx="4111487" cy="2158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sual Studio Code - YouTube">
            <a:extLst>
              <a:ext uri="{FF2B5EF4-FFF2-40B4-BE49-F238E27FC236}">
                <a16:creationId xmlns:a16="http://schemas.microsoft.com/office/drawing/2014/main" id="{A8628879-FB6E-9093-933C-94854B89B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426" y="118398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0 Years Anniversary of C# Programming Language. What the Future Holds. -  Avenga">
            <a:extLst>
              <a:ext uri="{FF2B5EF4-FFF2-40B4-BE49-F238E27FC236}">
                <a16:creationId xmlns:a16="http://schemas.microsoft.com/office/drawing/2014/main" id="{1CF59D0E-9BBB-ED92-CD1D-FA378C6AF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4532" y="3424428"/>
            <a:ext cx="3810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ira Cloud by Atlassian - Apps on Google Play">
            <a:extLst>
              <a:ext uri="{FF2B5EF4-FFF2-40B4-BE49-F238E27FC236}">
                <a16:creationId xmlns:a16="http://schemas.microsoft.com/office/drawing/2014/main" id="{028E770D-F58E-6F7A-03AC-B3396D5AC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843" y="3298768"/>
            <a:ext cx="2426252" cy="2426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8453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3F929-FF97-1D74-1068-CE49AFDA9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pic>
        <p:nvPicPr>
          <p:cNvPr id="2050" name="Picture 2" descr="Steam - Apps on Google Play">
            <a:extLst>
              <a:ext uri="{FF2B5EF4-FFF2-40B4-BE49-F238E27FC236}">
                <a16:creationId xmlns:a16="http://schemas.microsoft.com/office/drawing/2014/main" id="{00FE0602-F377-F172-463D-9A4C1614C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1284" y="1106142"/>
            <a:ext cx="4645715" cy="464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184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54DAE-32F0-9913-9EB7-8970A096BC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3E3AF-99EE-2ABA-6580-7FCC7C3D4B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89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B1AF1-B47A-82F2-F605-CEE37BD53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23B55-D0F4-E1A2-F061-8D0052A8E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time the begins a new journey, there will be a randomly generated map that makes gameplay varied and unique</a:t>
            </a:r>
          </a:p>
          <a:p>
            <a:r>
              <a:rPr lang="en-US" dirty="0"/>
              <a:t>“The world does not revolve around the player”</a:t>
            </a:r>
          </a:p>
          <a:p>
            <a:r>
              <a:rPr lang="en-US" dirty="0"/>
              <a:t>The player will be able train hero's and leaders to run their nation and armies when the player is preoccupied</a:t>
            </a:r>
          </a:p>
          <a:p>
            <a:r>
              <a:rPr lang="en-US" dirty="0"/>
              <a:t>Players will be able to choose their path of diplomacy or war to becoming the largest nation</a:t>
            </a:r>
          </a:p>
        </p:txBody>
      </p:sp>
    </p:spTree>
    <p:extLst>
      <p:ext uri="{BB962C8B-B14F-4D97-AF65-F5344CB8AC3E}">
        <p14:creationId xmlns:p14="http://schemas.microsoft.com/office/powerpoint/2010/main" val="2477792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F846A-496B-A9C1-35B0-E998D77232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 Goals</a:t>
            </a:r>
          </a:p>
        </p:txBody>
      </p:sp>
    </p:spTree>
    <p:extLst>
      <p:ext uri="{BB962C8B-B14F-4D97-AF65-F5344CB8AC3E}">
        <p14:creationId xmlns:p14="http://schemas.microsoft.com/office/powerpoint/2010/main" val="1973666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B3344-2F61-4C01-76E3-0A1CD344D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Pathfinding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DB913E-1F00-EBAE-8C5E-B6664B718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611" y="1568936"/>
            <a:ext cx="6819412" cy="37109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3341DC-FB36-3235-4DDB-0F0141D8E9FB}"/>
              </a:ext>
            </a:extLst>
          </p:cNvPr>
          <p:cNvSpPr txBox="1"/>
          <p:nvPr/>
        </p:nvSpPr>
        <p:spPr>
          <a:xfrm>
            <a:off x="4355611" y="5346950"/>
            <a:ext cx="6819412" cy="378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Visualization of the A * algorithm we refer to as the watermelon</a:t>
            </a:r>
          </a:p>
        </p:txBody>
      </p:sp>
    </p:spTree>
    <p:extLst>
      <p:ext uri="{BB962C8B-B14F-4D97-AF65-F5344CB8AC3E}">
        <p14:creationId xmlns:p14="http://schemas.microsoft.com/office/powerpoint/2010/main" val="153102802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6996</TotalTime>
  <Words>133</Words>
  <Application>Microsoft Macintosh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-apple-system</vt:lpstr>
      <vt:lpstr>Arial</vt:lpstr>
      <vt:lpstr>Corbel</vt:lpstr>
      <vt:lpstr>Wingdings 2</vt:lpstr>
      <vt:lpstr>Frame</vt:lpstr>
      <vt:lpstr>Καιρος</vt:lpstr>
      <vt:lpstr>What is Καιρος?</vt:lpstr>
      <vt:lpstr>Audience</vt:lpstr>
      <vt:lpstr>Tools</vt:lpstr>
      <vt:lpstr>Deployment</vt:lpstr>
      <vt:lpstr>Goals</vt:lpstr>
      <vt:lpstr>User Stories</vt:lpstr>
      <vt:lpstr>Technical Goals</vt:lpstr>
      <vt:lpstr>Pathfinding</vt:lpstr>
      <vt:lpstr>CPU Opponent</vt:lpstr>
      <vt:lpstr>Map Generation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Καιρος</dc:title>
  <dc:creator>Philip Torvalz</dc:creator>
  <cp:lastModifiedBy>Nelson, Colby</cp:lastModifiedBy>
  <cp:revision>4</cp:revision>
  <dcterms:created xsi:type="dcterms:W3CDTF">2022-11-02T03:00:35Z</dcterms:created>
  <dcterms:modified xsi:type="dcterms:W3CDTF">2022-11-07T20:15:26Z</dcterms:modified>
</cp:coreProperties>
</file>

<file path=docProps/thumbnail.jpeg>
</file>